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6" r:id="rId41"/>
    <p:sldId id="295" r:id="rId42"/>
  </p:sldIdLst>
  <p:sldSz cx="17556163" cy="9875838"/>
  <p:notesSz cx="9875838" cy="1755616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84" y="24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5282F153-3F37-0F45-9E97-73ACFA13230C}" type="datetime1">
              <a:rPr lang="en-US"/>
              <a:t>6/24/2024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media" Target="../media/media4.mp4"/><Relationship Id="rId7" Type="http://schemas.openxmlformats.org/officeDocument/2006/relationships/image" Target="../media/image3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4.mp4"/><Relationship Id="rId9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47.png"/><Relationship Id="rId4" Type="http://schemas.openxmlformats.org/officeDocument/2006/relationships/image" Target="../media/image46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그림 2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2856389" y="1864866"/>
            <a:ext cx="11843702" cy="61457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evt="onClick" delay="0">
                                      <p:tgtEl>
                                        <p:spTgt spid="3"/>
                                      </p:tgtEl>
                                    </p:cond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40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55948A1-A4F0-48F9-858F-B0B4FD89A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그림 2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9103396" y="2829152"/>
            <a:ext cx="6826163" cy="40544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224E885-A685-486A-A8BA-81565AD87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6604" y="2754709"/>
            <a:ext cx="6826163" cy="42120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evt="onClick" delay="0">
                                      <p:tgtEl>
                                        <p:spTgt spid="3"/>
                                      </p:tgtEl>
                                    </p:cond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71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그림 2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tretch>
            <a:fillRect/>
          </a:stretch>
        </p:blipFill>
        <p:spPr>
          <a:xfrm>
            <a:off x="954671" y="2467001"/>
            <a:ext cx="6624563" cy="4941518"/>
          </a:xfrm>
          <a:prstGeom prst="rect">
            <a:avLst/>
          </a:prstGeom>
        </p:spPr>
      </p:pic>
      <p:pic>
        <p:nvPicPr>
          <p:cNvPr id="4" name="그림 3">
            <a:hlinkClick r:id="" action="ppaction://media"/>
          </p:cNvPr>
          <p:cNvPicPr>
            <a:picLocks noRot="1"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tretch>
            <a:fillRect/>
          </a:stretch>
        </p:blipFill>
        <p:spPr>
          <a:xfrm>
            <a:off x="9676383" y="2482208"/>
            <a:ext cx="6588586" cy="49111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evt="onClick" delay="0">
                                      <p:tgtEl>
                                        <p:spTgt spid="3"/>
                                      </p:tgtEl>
                                    </p:cond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60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evt="onClick" delay="0">
                                      <p:tgtEl>
                                        <p:spTgt spid="4"/>
                                      </p:tgtEl>
                                    </p:cond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2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그림 2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1328907" y="1968570"/>
            <a:ext cx="8244213" cy="58209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evt="onClick" delay="0">
                                      <p:tgtEl>
                                        <p:spTgt spid="3"/>
                                      </p:tgtEl>
                                    </p:cond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6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0DE9622-CAD9-4091-8481-19F7EDBF7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EED25C-2E2E-4D4A-8DC4-E8DA5299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3282988-8692-4DBC-BCC7-0183A9A2A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2" name="시연영상">
            <a:hlinkClick r:id="" action="ppaction://media"/>
            <a:extLst>
              <a:ext uri="{FF2B5EF4-FFF2-40B4-BE49-F238E27FC236}">
                <a16:creationId xmlns:a16="http://schemas.microsoft.com/office/drawing/2014/main" id="{3878B84B-3717-4C3D-A72D-5594A8223D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05838" y="1895302"/>
            <a:ext cx="13544485" cy="761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5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9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8732080-08AE-4876-9639-503F42CF8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40</Words>
  <Application>Microsoft Office PowerPoint</Application>
  <PresentationFormat>사용자 지정</PresentationFormat>
  <Paragraphs>40</Paragraphs>
  <Slides>41</Slides>
  <Notes>40</Notes>
  <HiddenSlides>0</HiddenSlides>
  <MMClips>6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mangoboard.net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제목을 입력하세요</dc:title>
  <dc:subject>Presentation</dc:subject>
  <dc:creator>mangoboard.net_39346353</dc:creator>
  <cp:lastModifiedBy>i7F-00</cp:lastModifiedBy>
  <cp:revision>14</cp:revision>
  <dcterms:created xsi:type="dcterms:W3CDTF">2024-06-23T05:15:33Z</dcterms:created>
  <dcterms:modified xsi:type="dcterms:W3CDTF">2024-06-24T07:18:48Z</dcterms:modified>
  <cp:version/>
</cp:coreProperties>
</file>